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emlin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E%D0%B5%D0%BD%D0%BD%D0%BE-%D0%B2%D0%BE%D0%B7%D0%B4%D1%83%D1%88%D0%BD%D1%8B%D0%B5_%D1%81%D0%B8%D0%BB%D1%8B_%D0%A0%D0%BE%D1%81%D1%81%D0%B8%D0%B9%D1%81%D0%BA%D0%BE%D0%B9_%D0%A4%D0%B5%D0%B4%D0%B5%D1%80%D0%B0%D1%86%D0%B8" TargetMode="External"/><Relationship Id="rId2" Type="http://schemas.openxmlformats.org/officeDocument/2006/relationships/hyperlink" Target="http://flot.com/histor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A1%D1%83%D1%85%D0%BE%D0%BF%D1%83%D1%82%D0%BD%D1%8B%D0%B5_%D0%B2%D0%BE%D0%B9%D1%81%D0%BA%D0%B0_%D0%A0%D0%BE%D1%81%D1%81%D0%B8%D0%B9%D1%81%D0%BA%D0%BE%D0%B9_%D0%A4%D0%B5%D0%B4%D0%B5%D1%80%D0%B0%D1%86%D0%B8%D0%B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Основы военной службы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Проверочная работа 11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1714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bg1"/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>
            <a:normAutofit/>
          </a:bodyPr>
          <a:lstStyle/>
          <a:p>
            <a:r>
              <a:rPr lang="ru-RU" dirty="0" smtClean="0"/>
              <a:t>ВОПРОС №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/>
              <a:t>Укажите, кто является Верховным Главнокомандующим Российских Вооруженных Сил (государственная должность</a:t>
            </a:r>
            <a:r>
              <a:rPr lang="ru-RU" sz="4000" dirty="0" smtClean="0"/>
              <a:t>).</a:t>
            </a:r>
            <a:endParaRPr lang="ru-RU" sz="40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Управляющая кнопка: настраиваемая 5">
            <a:hlinkClick r:id="" action="ppaction://noaction" highlightClick="1"/>
          </p:cNvPr>
          <p:cNvSpPr/>
          <p:nvPr/>
        </p:nvSpPr>
        <p:spPr>
          <a:xfrm>
            <a:off x="2627784" y="5301208"/>
            <a:ext cx="4392488" cy="57606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/>
              </a:rPr>
              <a:t>Президент Российской Федерации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983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bg1"/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r>
              <a:rPr lang="ru-RU" dirty="0" smtClean="0"/>
              <a:t>ВОПРОС №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/>
              <a:t>Назовите три вида Вооруженных Сил Российской Федерации.</a:t>
            </a:r>
            <a:endParaRPr lang="ru-RU" sz="4800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2627784" y="4725144"/>
            <a:ext cx="4392488" cy="115212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Сухопутные войска</a:t>
            </a:r>
          </a:p>
          <a:p>
            <a:pPr algn="ctr"/>
            <a:r>
              <a:rPr lang="ru-RU" dirty="0" smtClean="0"/>
              <a:t>Военно-воздушные силы</a:t>
            </a:r>
          </a:p>
          <a:p>
            <a:pPr algn="ctr"/>
            <a:r>
              <a:rPr lang="ru-RU" dirty="0" smtClean="0"/>
              <a:t>Военно-морской флот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526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bg1"/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r>
              <a:rPr lang="ru-RU" dirty="0" smtClean="0"/>
              <a:t>Вопрос №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/>
              <a:t>Назовите пять родов войск, относящихся к Сухопутным войскам.</a:t>
            </a:r>
            <a:endParaRPr lang="ru-RU" sz="4400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2483768" y="3838079"/>
            <a:ext cx="4320480" cy="223224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Мотострелковые,</a:t>
            </a:r>
          </a:p>
          <a:p>
            <a:pPr algn="ctr"/>
            <a:r>
              <a:rPr lang="ru-RU" dirty="0" smtClean="0"/>
              <a:t> танковые, </a:t>
            </a:r>
          </a:p>
          <a:p>
            <a:pPr algn="ctr"/>
            <a:r>
              <a:rPr lang="ru-RU" dirty="0" smtClean="0"/>
              <a:t>ракетные войска и артиллерия, </a:t>
            </a:r>
          </a:p>
          <a:p>
            <a:pPr algn="ctr"/>
            <a:r>
              <a:rPr lang="ru-RU" dirty="0" smtClean="0"/>
              <a:t>войска противовоздушной обороны, армейская авиация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5391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bg1"/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r>
              <a:rPr lang="ru-RU" dirty="0" smtClean="0"/>
              <a:t>Вопрос №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Назовите вид Вооруженных Сил РФ, обеспечивающий все другие их виды материальными средствами и поддержанием запаса этих средств.</a:t>
            </a:r>
            <a:endParaRPr lang="ru-RU" sz="3600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2627784" y="4725144"/>
            <a:ext cx="4392488" cy="115212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Тыл ВС РФ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1019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bg1"/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r>
              <a:rPr lang="ru-RU" dirty="0" smtClean="0"/>
              <a:t>Вопрос №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Найдите среди указанных ниже названий средств оснащения те, которые характерны для Ракетных войск стратегического назначения:   а) танки;  б) пулеметы;                в) межконтинентальные ракеты; г) ракеты близкого действия; д) ракеты средней дальности действия.</a:t>
            </a:r>
            <a:endParaRPr lang="ru-RU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2375756" y="5373216"/>
            <a:ext cx="4392488" cy="115212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В, Д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80385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bg1"/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r>
              <a:rPr lang="ru-RU" dirty="0" smtClean="0"/>
              <a:t>Вопрос № 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Назовите основной вид оснащения подводных сил Военно-морского Флота.</a:t>
            </a:r>
            <a:endParaRPr lang="ru-RU" sz="4000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2627784" y="4725144"/>
            <a:ext cx="4392488" cy="115212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Подводные лодки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725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bg1"/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r>
              <a:rPr lang="ru-RU" dirty="0" smtClean="0"/>
              <a:t>Вопрос № 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1938" y="1626339"/>
            <a:ext cx="8229600" cy="4525963"/>
          </a:xfrm>
          <a:gradFill>
            <a:gsLst>
              <a:gs pos="0">
                <a:schemeClr val="bg1"/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Назовите оружие:</a:t>
            </a:r>
          </a:p>
          <a:p>
            <a:pPr marL="0" indent="0" algn="ctr">
              <a:buNone/>
            </a:pPr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3417" y="4498579"/>
            <a:ext cx="2304256" cy="17281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635" t="25349" r="1388" b="18303"/>
          <a:stretch/>
        </p:blipFill>
        <p:spPr>
          <a:xfrm>
            <a:off x="3206173" y="4625997"/>
            <a:ext cx="2376264" cy="10801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5300" r="6688" b="19550"/>
          <a:stretch/>
        </p:blipFill>
        <p:spPr>
          <a:xfrm>
            <a:off x="3614673" y="2809201"/>
            <a:ext cx="2976433" cy="10801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9551" r="8000"/>
          <a:stretch/>
        </p:blipFill>
        <p:spPr>
          <a:xfrm>
            <a:off x="5780937" y="3576283"/>
            <a:ext cx="2067694" cy="24108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1150" r="2750" b="17451"/>
          <a:stretch/>
        </p:blipFill>
        <p:spPr>
          <a:xfrm>
            <a:off x="611560" y="2749113"/>
            <a:ext cx="2536607" cy="13967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1358366" y="308465"/>
            <a:ext cx="6696744" cy="2292035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2400" dirty="0" smtClean="0"/>
              <a:t>Торпедная подводная лодка «Щука»</a:t>
            </a:r>
          </a:p>
          <a:p>
            <a:pPr marL="342900" indent="-342900" algn="ctr">
              <a:buAutoNum type="arabicPeriod"/>
            </a:pPr>
            <a:r>
              <a:rPr lang="ru-RU" sz="2400" dirty="0" smtClean="0"/>
              <a:t>Автомат Калашникова</a:t>
            </a:r>
          </a:p>
          <a:p>
            <a:pPr marL="342900" indent="-342900" algn="ctr">
              <a:buAutoNum type="arabicPeriod"/>
            </a:pPr>
            <a:r>
              <a:rPr lang="ru-RU" sz="2400" dirty="0" smtClean="0"/>
              <a:t>Боевой вертолет «Черная Акула»</a:t>
            </a:r>
          </a:p>
          <a:p>
            <a:pPr marL="342900" indent="-342900" algn="ctr">
              <a:buAutoNum type="arabicPeriod"/>
            </a:pPr>
            <a:r>
              <a:rPr lang="ru-RU" sz="2400" dirty="0" smtClean="0"/>
              <a:t>Гаубица Д-30</a:t>
            </a:r>
          </a:p>
          <a:p>
            <a:pPr marL="342900" indent="-342900" algn="ctr">
              <a:buAutoNum type="arabicPeriod"/>
            </a:pPr>
            <a:r>
              <a:rPr lang="ru-RU" sz="2400" dirty="0" smtClean="0"/>
              <a:t>Зенитный комплекс «Тунгуска»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26045" y="2749113"/>
            <a:ext cx="406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16632" y="2809201"/>
            <a:ext cx="406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03417" y="4498579"/>
            <a:ext cx="406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3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413427" y="3611580"/>
            <a:ext cx="406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5</a:t>
            </a:r>
            <a:endParaRPr lang="ru-RU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855357" y="4571604"/>
            <a:ext cx="406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4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84001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bg1"/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r>
              <a:rPr lang="ru-RU" dirty="0" smtClean="0"/>
              <a:t>Вопрос № 8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Расположите  виды войск в хронологической последовательности создания.</a:t>
            </a:r>
            <a:endParaRPr lang="ru-RU" sz="4000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2627784" y="4725144"/>
            <a:ext cx="4392488" cy="115212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hlinkClick r:id="rId2"/>
              </a:rPr>
              <a:t>Военно-морской </a:t>
            </a:r>
            <a:r>
              <a:rPr lang="ru-RU" dirty="0" smtClean="0">
                <a:hlinkClick r:id="rId2"/>
              </a:rPr>
              <a:t>флот 1696 г</a:t>
            </a:r>
            <a:endParaRPr lang="ru-RU" dirty="0"/>
          </a:p>
          <a:p>
            <a:pPr algn="ctr"/>
            <a:r>
              <a:rPr lang="ru-RU" dirty="0">
                <a:hlinkClick r:id="rId3"/>
              </a:rPr>
              <a:t>Военно-воздушные </a:t>
            </a:r>
            <a:r>
              <a:rPr lang="ru-RU" dirty="0" smtClean="0">
                <a:hlinkClick r:id="rId3"/>
              </a:rPr>
              <a:t>силы 1912 г</a:t>
            </a:r>
            <a:endParaRPr lang="ru-RU" dirty="0"/>
          </a:p>
          <a:p>
            <a:pPr algn="ctr"/>
            <a:r>
              <a:rPr lang="ru-RU" dirty="0" smtClean="0">
                <a:hlinkClick r:id="rId4"/>
              </a:rPr>
              <a:t>Сухопутные войска 1946 г.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63985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216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Основы военной службы</vt:lpstr>
      <vt:lpstr>ВОПРОС № 1</vt:lpstr>
      <vt:lpstr>ВОПРОС № 2</vt:lpstr>
      <vt:lpstr>Вопрос № 3</vt:lpstr>
      <vt:lpstr>Вопрос № 4</vt:lpstr>
      <vt:lpstr>Вопрос № 5</vt:lpstr>
      <vt:lpstr>Вопрос № 6</vt:lpstr>
      <vt:lpstr>Вопрос № 7</vt:lpstr>
      <vt:lpstr>Вопрос №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военной службы</dc:title>
  <dc:creator>Светлана</dc:creator>
  <cp:lastModifiedBy>Светлана</cp:lastModifiedBy>
  <cp:revision>12</cp:revision>
  <dcterms:created xsi:type="dcterms:W3CDTF">2016-02-16T13:34:53Z</dcterms:created>
  <dcterms:modified xsi:type="dcterms:W3CDTF">2017-05-09T09:27:57Z</dcterms:modified>
</cp:coreProperties>
</file>