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9D38B-A35A-4BD4-9002-0BDB3AC8997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CF754-93E1-42A2-9ACA-DB8C66961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1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F754-93E1-42A2-9ACA-DB8C669613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4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286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ЗДОРОВЫЙ ОБРАЗ ЖИЗНИ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9. эта </a:t>
            </a:r>
            <a:r>
              <a:rPr lang="ru-RU" dirty="0" smtClean="0"/>
              <a:t>скульптура посвящена здоровому образу жизни. В какой стране она находится?</a:t>
            </a:r>
            <a:endParaRPr lang="ru-RU" dirty="0"/>
          </a:p>
        </p:txBody>
      </p:sp>
      <p:pic>
        <p:nvPicPr>
          <p:cNvPr id="4" name="Содержимое 3" descr="вел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7215238" cy="450059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803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10. Некоторые </a:t>
            </a:r>
            <a:r>
              <a:rPr lang="ru-RU" dirty="0" smtClean="0"/>
              <a:t>из специалистов считают, что занятия с этим предметом 10 минут в день заменяют 40 минут бега. О чём идёт речь?</a:t>
            </a:r>
            <a:endParaRPr lang="ru-RU" dirty="0"/>
          </a:p>
        </p:txBody>
      </p:sp>
      <p:pic>
        <p:nvPicPr>
          <p:cNvPr id="4" name="Содержимое 3" descr="вопрос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143248"/>
            <a:ext cx="7143800" cy="321471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11. Правда </a:t>
            </a:r>
            <a:r>
              <a:rPr lang="ru-RU" dirty="0" smtClean="0"/>
              <a:t>ли что чипсы полезны для организма человека?</a:t>
            </a:r>
            <a:endParaRPr lang="ru-RU" dirty="0"/>
          </a:p>
        </p:txBody>
      </p:sp>
      <p:pic>
        <p:nvPicPr>
          <p:cNvPr id="4" name="Содержимое 3" descr="чип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85992"/>
            <a:ext cx="7215238" cy="421484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12. Правда </a:t>
            </a:r>
            <a:r>
              <a:rPr lang="ru-RU" dirty="0" smtClean="0"/>
              <a:t>ли что?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на появление такого заболевания как сахарный диабет влияет неправильный образ жизни и генетическая предрасположенность, а вовсе не сахар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13. Без </a:t>
            </a:r>
            <a:r>
              <a:rPr lang="ru-RU" dirty="0" smtClean="0"/>
              <a:t>него не обходится прогулка в лесу?</a:t>
            </a:r>
            <a:endParaRPr lang="ru-RU" dirty="0"/>
          </a:p>
        </p:txBody>
      </p:sp>
      <p:pic>
        <p:nvPicPr>
          <p:cNvPr id="4" name="Содержимое 3" descr="све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5"/>
            <a:ext cx="7072362" cy="459899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14. С </a:t>
            </a:r>
            <a:r>
              <a:rPr lang="ru-RU" dirty="0" smtClean="0"/>
              <a:t>какого года отмечается Всемирный день здоровья?</a:t>
            </a:r>
            <a:endParaRPr lang="ru-RU" dirty="0"/>
          </a:p>
        </p:txBody>
      </p:sp>
      <p:pic>
        <p:nvPicPr>
          <p:cNvPr id="4" name="Содержимое 3" descr="все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53" y="1609725"/>
            <a:ext cx="6785293" cy="4846638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15. Назовите </a:t>
            </a:r>
            <a:r>
              <a:rPr lang="ru-RU" sz="2800" dirty="0" smtClean="0"/>
              <a:t>три основных самых вредных привычки, которые препятствуют здоровому образу жизни</a:t>
            </a:r>
            <a:endParaRPr lang="ru-RU" sz="2800" dirty="0"/>
          </a:p>
        </p:txBody>
      </p:sp>
      <p:pic>
        <p:nvPicPr>
          <p:cNvPr id="4" name="Содержимое 3" descr="вредная при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7143800" cy="4527561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16. Назовите </a:t>
            </a:r>
            <a:r>
              <a:rPr lang="ru-RU" dirty="0" smtClean="0"/>
              <a:t>самую  популярную пословицу о здоровом образе жизни</a:t>
            </a:r>
            <a:endParaRPr lang="ru-RU" dirty="0"/>
          </a:p>
        </p:txBody>
      </p:sp>
      <p:pic>
        <p:nvPicPr>
          <p:cNvPr id="4" name="Содержимое 3" descr="в здоровом тел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7215238" cy="4048199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Нарисуйте </a:t>
            </a:r>
            <a:r>
              <a:rPr lang="ru-RU" smtClean="0"/>
              <a:t>рисунок на тему: здоровый образ </a:t>
            </a:r>
            <a:r>
              <a:rPr lang="ru-RU" dirty="0" smtClean="0"/>
              <a:t>жизни</a:t>
            </a:r>
            <a:endParaRPr lang="ru-RU" dirty="0"/>
          </a:p>
        </p:txBody>
      </p:sp>
      <p:pic>
        <p:nvPicPr>
          <p:cNvPr id="4" name="Содержимое 3" descr="творческое зад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09725"/>
            <a:ext cx="7286676" cy="48466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елае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52"/>
            <a:ext cx="7286676" cy="65722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0" dirty="0" smtClean="0"/>
              <a:t>  </a:t>
            </a:r>
            <a:r>
              <a:rPr lang="ru-RU" b="0" dirty="0" smtClean="0"/>
              <a:t>1.Что </a:t>
            </a:r>
            <a:r>
              <a:rPr lang="ru-RU" b="0" dirty="0" smtClean="0"/>
              <a:t>изображено на картинке?</a:t>
            </a:r>
            <a:endParaRPr lang="ru-RU" b="0" dirty="0"/>
          </a:p>
        </p:txBody>
      </p:sp>
      <p:pic>
        <p:nvPicPr>
          <p:cNvPr id="4" name="Содержимое 3" descr="zakalivanie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620" y="2208816"/>
            <a:ext cx="5852160" cy="3648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/>
              <a:t>2.О </a:t>
            </a:r>
            <a:r>
              <a:rPr lang="ru-RU" dirty="0" smtClean="0"/>
              <a:t>чем идёт речь?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4400" dirty="0" smtClean="0"/>
              <a:t>…….. – это состояние полного физического, душевного и социального</a:t>
            </a:r>
            <a:r>
              <a:rPr lang="en-US" sz="4400" dirty="0" smtClean="0"/>
              <a:t> </a:t>
            </a:r>
            <a:r>
              <a:rPr lang="ru-RU" sz="4400" dirty="0" smtClean="0"/>
              <a:t>благополучия человека, а не только отсутствие болезни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/>
              <a:t>3. Дополните </a:t>
            </a:r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 здоровье влияют следующие факторы:</a:t>
            </a:r>
          </a:p>
          <a:p>
            <a:endParaRPr lang="ru-RU" dirty="0" smtClean="0"/>
          </a:p>
          <a:p>
            <a:r>
              <a:rPr lang="ru-RU" dirty="0" smtClean="0"/>
              <a:t>1. Уровень медицинской помощи</a:t>
            </a:r>
          </a:p>
          <a:p>
            <a:r>
              <a:rPr lang="ru-RU" dirty="0" smtClean="0"/>
              <a:t>2. Наследственность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smtClean="0"/>
              <a:t>4. Что </a:t>
            </a:r>
            <a:r>
              <a:rPr lang="ru-RU" dirty="0" smtClean="0"/>
              <a:t>общего во всех этих           изображениях?  </a:t>
            </a:r>
            <a:endParaRPr lang="ru-RU" dirty="0"/>
          </a:p>
        </p:txBody>
      </p:sp>
      <p:pic>
        <p:nvPicPr>
          <p:cNvPr id="4" name="Содержимое 3" descr="витамин 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42294"/>
            <a:ext cx="7143800" cy="43815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203739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5.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Древние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люди этого государства уделяли большое внимание здоровому питанию. Часто использовали в рационе рыбу и морепродукты. Вместо сладостей использовали сушённые и свежие фрукты. Одним из любимых напитков у них была родниковая вода.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ре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7239000" cy="39457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6. Как </a:t>
            </a:r>
            <a:r>
              <a:rPr lang="ru-RU" dirty="0" smtClean="0"/>
              <a:t>называется наука о чистоте?</a:t>
            </a:r>
            <a:endParaRPr lang="ru-RU" dirty="0"/>
          </a:p>
        </p:txBody>
      </p:sp>
      <p:pic>
        <p:nvPicPr>
          <p:cNvPr id="4" name="Содержимое 3" descr="гиг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135" y="1609725"/>
            <a:ext cx="6899129" cy="4846638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4208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</a:t>
            </a:r>
            <a:r>
              <a:rPr lang="ru-RU" sz="2700" dirty="0" smtClean="0"/>
              <a:t>Это </a:t>
            </a:r>
            <a:r>
              <a:rPr lang="ru-RU" sz="2700" dirty="0" smtClean="0"/>
              <a:t>заболевание связано с неправильным обменом веществ, характеризуется развитием пищевой зависимости.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знак вопро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564904"/>
            <a:ext cx="6025872" cy="3998709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14299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8. Правда </a:t>
            </a:r>
            <a:r>
              <a:rPr lang="ru-RU" dirty="0" smtClean="0"/>
              <a:t>ли что?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714620"/>
            <a:ext cx="3429000" cy="2489254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Достаточная двигательная активность – одна из составляющих здорового образа жизни</a:t>
            </a:r>
            <a:endParaRPr lang="ru-RU" sz="2800" dirty="0"/>
          </a:p>
        </p:txBody>
      </p:sp>
      <p:pic>
        <p:nvPicPr>
          <p:cNvPr id="5" name="Рисунок 4" descr="движ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8" b="1518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956</TotalTime>
  <Words>222</Words>
  <Application>Microsoft Office PowerPoint</Application>
  <PresentationFormat>Экран (4:3)</PresentationFormat>
  <Paragraphs>29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2</vt:lpstr>
      <vt:lpstr>Изящная</vt:lpstr>
      <vt:lpstr>Викторина</vt:lpstr>
      <vt:lpstr>  1.Что изображено на картинке?</vt:lpstr>
      <vt:lpstr>         2.О чем идёт речь?</vt:lpstr>
      <vt:lpstr>      3. Дополните список</vt:lpstr>
      <vt:lpstr>   4. Что общего во всех этих           изображениях?  </vt:lpstr>
      <vt:lpstr>    5. Древние люди этого государства уделяли большое внимание здоровому питанию. Часто использовали в рационе рыбу и морепродукты. Вместо сладостей использовали сушённые и свежие фрукты. Одним из любимых напитков у них была родниковая вода.</vt:lpstr>
      <vt:lpstr>6. Как называется наука о чистоте?</vt:lpstr>
      <vt:lpstr>       7. Это заболевание связано с неправильным обменом веществ, характеризуется развитием пищевой зависимости. </vt:lpstr>
      <vt:lpstr>8. Правда ли что?</vt:lpstr>
      <vt:lpstr>9. эта скульптура посвящена здоровому образу жизни. В какой стране она находится?</vt:lpstr>
      <vt:lpstr>10. Некоторые из специалистов считают, что занятия с этим предметом 10 минут в день заменяют 40 минут бега. О чём идёт речь?</vt:lpstr>
      <vt:lpstr>11. Правда ли что чипсы полезны для организма человека?</vt:lpstr>
      <vt:lpstr>12. Правда ли что?</vt:lpstr>
      <vt:lpstr>13. Без него не обходится прогулка в лесу?</vt:lpstr>
      <vt:lpstr>14. С какого года отмечается Всемирный день здоровья?</vt:lpstr>
      <vt:lpstr>15. Назовите три основных самых вредных привычки, которые препятствуют здоровому образу жизни</vt:lpstr>
      <vt:lpstr>16. Назовите самую  популярную пословицу о здоровом образе жизни</vt:lpstr>
      <vt:lpstr>Нарисуйте рисунок на тему: здоровый образ жизни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Пользователь</dc:creator>
  <cp:lastModifiedBy>latorija@onego.ru</cp:lastModifiedBy>
  <cp:revision>74</cp:revision>
  <dcterms:created xsi:type="dcterms:W3CDTF">2021-03-30T06:40:24Z</dcterms:created>
  <dcterms:modified xsi:type="dcterms:W3CDTF">2021-04-19T17:30:20Z</dcterms:modified>
</cp:coreProperties>
</file>